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B0A9-9E20-9D14-EB8F-DC641FC84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C9444-9AA5-4D98-1115-110BC5B8F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F08A8-5ED6-DBBD-EDFB-A545181D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98066-1F14-1224-0ADB-D7F3B61F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FA91-6889-77C2-0363-F06CA41F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DA98-B10B-D28C-BC6A-54A94D31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E8F0B-8B1C-5BC4-7A52-8786A9683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935D1-D2E4-8001-AFD5-DF8227FF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ECDBC-F4F7-E3DF-A861-8387432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283E-56EF-3D5A-3D20-9F84516B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0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BE102-DADC-F47A-4387-83654FCC0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D596C-C19A-753A-DF60-4D07A6F32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B73F0-2DDA-34D3-B170-91368115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8CB0-3B10-A018-E2E1-482EB59D3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E53D-FC49-105D-9712-E4EEF529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7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392C-7A9D-900B-F91B-EEF0C2B5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0895-9446-188F-7D62-F8DED7F2B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F1AD-E732-6399-7F60-33C570C4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3061C-6518-789A-B856-3EF38221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BA4E-A037-705F-CC66-1447FEE5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ECAF-3402-EB4E-AE06-39350709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F829-9F16-C49A-0111-75213E4C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CE12-3555-13B1-85D6-BAA735B4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4901-39C8-678A-C710-A49FAB60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4A3BA-A380-AB74-688F-F1C1B37F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1156-2510-E867-EF52-4471DF5D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95F1-F69B-D49E-98B4-EE7B25EE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611D-66DD-2766-D402-856F4E528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12C18-027D-09ED-AC82-8227807D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F5010-91A5-42DB-5D2E-415DA523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842BB-472E-96F9-D9E0-B0236281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940E-C043-DA8E-19F1-EB2E578B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2EAFC-A16E-7EB7-A7F7-A1CA15979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97A66-9B30-7D16-A534-F2B1AAACD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82342-5887-D1E4-96A2-62D3FFB1B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DF228-40ED-A87D-D339-BE2AE9A42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05A06-07E6-0722-175F-79DD5775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D55A6-E182-D021-4DB9-2AD46074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AEE31-4255-A07B-D744-176C9FD7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1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D296-BBF6-F7FE-436A-FD76954B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AADB4-B221-C43E-3D3E-6555919B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F169A-717A-E655-4D3E-59EE1F7A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C2B18-7A1F-C265-E37F-FA20C4BD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882CD-35B6-5006-99FB-9FCA9DD7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BE740-AFA7-4FC3-89DD-65D3F9AA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8FE2-0715-C8CF-1F97-B93DA0A3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138A-8A4A-77C5-D364-A86435EB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BB57-DD74-0967-2F6C-9FA62E98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B6EFB-E218-B34E-DB70-120391CBC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B834C-D678-4163-3F7B-E33B9ACA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8193A-24BD-05DD-6396-DBD8C9C7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F090C-00E2-DE4A-1325-5F4BB9EE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0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0B5E-B81E-0445-8EF8-D65A772D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EF2B2-FFC1-4999-C0A4-776FA3693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E197D-E791-FFF8-3DD6-9D9B508C0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2F78-AD68-39CD-CE31-C87BC1D0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C39F3-5D04-E5CF-5CD0-72CFBEF9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E758E-EDCB-26FF-CE4D-BFE01ADF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1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61341-9197-16CB-B425-4A18C773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E2D25-6B40-BF13-160F-FF80AD9A0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6626B-8CF6-E9E4-9C97-57AA1D0A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061C3-F249-4E68-A1A4-37E28589218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8F5B-5D6A-F12B-4D92-F51BCC05D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4727D-B35C-7BBA-7B90-FF3BBDD0B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82C20-1191-4C90-9955-EFE3C8E0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0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639D-48A0-82A9-C40F-11334590550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-9525"/>
            <a:ext cx="12865100" cy="47244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66EEC-2E20-1121-A1C3-995DAE146B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19675"/>
            <a:ext cx="12192000" cy="1049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MENTOR NAME : JAYA PANDEY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 STUDENT NAME : AVINAASH ALFRED</a:t>
            </a:r>
            <a:endParaRPr lang="en-US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C2E5A6-E807-6D8C-D874-FCE871AA7218}"/>
              </a:ext>
            </a:extLst>
          </p:cNvPr>
          <p:cNvSpPr txBox="1"/>
          <p:nvPr/>
        </p:nvSpPr>
        <p:spPr>
          <a:xfrm>
            <a:off x="2885786" y="2671604"/>
            <a:ext cx="497311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</a:p>
          <a:p>
            <a:pPr algn="ctr"/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  <a:p>
            <a:pPr algn="ctr"/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TABLEAUE</a:t>
            </a:r>
          </a:p>
        </p:txBody>
      </p:sp>
    </p:spTree>
    <p:extLst>
      <p:ext uri="{BB962C8B-B14F-4D97-AF65-F5344CB8AC3E}">
        <p14:creationId xmlns:p14="http://schemas.microsoft.com/office/powerpoint/2010/main" val="102760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83FE4-FA4C-16D9-04A0-D2C0C19D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" y="358589"/>
            <a:ext cx="1647825" cy="19812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083F3-9656-8110-451E-B6E40198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1"/>
          <a:stretch/>
        </p:blipFill>
        <p:spPr>
          <a:xfrm>
            <a:off x="1990725" y="358590"/>
            <a:ext cx="2061322" cy="25370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62895C-6F2A-BFEB-EBF7-5C11B206D2AB}"/>
              </a:ext>
            </a:extLst>
          </p:cNvPr>
          <p:cNvSpPr txBox="1"/>
          <p:nvPr/>
        </p:nvSpPr>
        <p:spPr>
          <a:xfrm>
            <a:off x="394447" y="62754"/>
            <a:ext cx="1093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69173-BD5B-FA70-0827-1C855E7D0682}"/>
              </a:ext>
            </a:extLst>
          </p:cNvPr>
          <p:cNvSpPr txBox="1"/>
          <p:nvPr/>
        </p:nvSpPr>
        <p:spPr>
          <a:xfrm>
            <a:off x="2718547" y="70828"/>
            <a:ext cx="679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73E6E-884D-6BA0-3FC5-6C7E83FC4A56}"/>
              </a:ext>
            </a:extLst>
          </p:cNvPr>
          <p:cNvSpPr txBox="1"/>
          <p:nvPr/>
        </p:nvSpPr>
        <p:spPr>
          <a:xfrm>
            <a:off x="1241611" y="3082969"/>
            <a:ext cx="918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10.1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644C8-EDED-5A74-ACFD-32392C63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1" y="3437404"/>
            <a:ext cx="3209365" cy="202210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B70408-7685-B451-C250-A8E6A09058A1}"/>
              </a:ext>
            </a:extLst>
          </p:cNvPr>
          <p:cNvSpPr txBox="1"/>
          <p:nvPr/>
        </p:nvSpPr>
        <p:spPr>
          <a:xfrm>
            <a:off x="4040840" y="3091933"/>
            <a:ext cx="979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10.2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5272CA-029E-A4E6-653E-689D0D8AA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25" y="3424518"/>
            <a:ext cx="2144246" cy="261769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1C451E-455F-341A-CDE3-784C6FD8615B}"/>
              </a:ext>
            </a:extLst>
          </p:cNvPr>
          <p:cNvSpPr txBox="1"/>
          <p:nvPr/>
        </p:nvSpPr>
        <p:spPr>
          <a:xfrm>
            <a:off x="4347881" y="618565"/>
            <a:ext cx="7709647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8 and 9 from actor and film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all the 2 tasks first and last name ,title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I have used concatenate function ,where and on clause is used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8 shows actors full name for the title agent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truman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9 shows the title for the rating = G.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37963-625B-7E28-22E8-6C44D07920CE}"/>
              </a:ext>
            </a:extLst>
          </p:cNvPr>
          <p:cNvSpPr txBox="1"/>
          <p:nvPr/>
        </p:nvSpPr>
        <p:spPr>
          <a:xfrm>
            <a:off x="5692588" y="3382431"/>
            <a:ext cx="6409765" cy="2308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10.1 and 10.2 from film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all the 2 tasks rating ,title ,rental rate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I have used maximum, minimum ,average, count aggregate function ,where and group by, order  by clause is used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10.1 shows maximum ,minimum average of rental rate.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10.2 shows the count of rental id as rental frequency. </a:t>
            </a:r>
          </a:p>
        </p:txBody>
      </p:sp>
    </p:spTree>
    <p:extLst>
      <p:ext uri="{BB962C8B-B14F-4D97-AF65-F5344CB8AC3E}">
        <p14:creationId xmlns:p14="http://schemas.microsoft.com/office/powerpoint/2010/main" val="163967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FAF70-725C-E916-0727-1AB5F32B0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" t="1856"/>
          <a:stretch/>
        </p:blipFill>
        <p:spPr>
          <a:xfrm>
            <a:off x="493059" y="429566"/>
            <a:ext cx="3960917" cy="2478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9B4BA-352A-C705-566C-4F6FE703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3739311"/>
            <a:ext cx="3263152" cy="155986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1DBEC-6066-1640-FD5B-37152BAA0022}"/>
              </a:ext>
            </a:extLst>
          </p:cNvPr>
          <p:cNvSpPr txBox="1"/>
          <p:nvPr/>
        </p:nvSpPr>
        <p:spPr>
          <a:xfrm>
            <a:off x="2124635" y="89648"/>
            <a:ext cx="833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F9DE0-DFAA-5CFD-C6D3-48DCCE99ECDC}"/>
              </a:ext>
            </a:extLst>
          </p:cNvPr>
          <p:cNvSpPr txBox="1"/>
          <p:nvPr/>
        </p:nvSpPr>
        <p:spPr>
          <a:xfrm>
            <a:off x="1400003" y="3399393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F1878-E757-4D3F-EB81-C9AA1D409B86}"/>
              </a:ext>
            </a:extLst>
          </p:cNvPr>
          <p:cNvSpPr txBox="1"/>
          <p:nvPr/>
        </p:nvSpPr>
        <p:spPr>
          <a:xfrm>
            <a:off x="4757842" y="397425"/>
            <a:ext cx="7091083" cy="2308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11 film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this task name ,rental rate ,replacement cost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I have used average aggregate function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,having, on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clause and join is used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The task 11 shows the average rental rate and replacement cost to calculate the difference of the both to display the category name.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5B231-3547-A10E-5FAB-5F68545CC971}"/>
              </a:ext>
            </a:extLst>
          </p:cNvPr>
          <p:cNvSpPr txBox="1"/>
          <p:nvPr/>
        </p:nvSpPr>
        <p:spPr>
          <a:xfrm>
            <a:off x="4324007" y="3642078"/>
            <a:ext cx="7010402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12 category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this task name ,film id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I have used count aggregate function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,having, on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clause and join is used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The task 12 shows the count of movie for this specific  category name.</a:t>
            </a:r>
          </a:p>
        </p:txBody>
      </p:sp>
    </p:spTree>
    <p:extLst>
      <p:ext uri="{BB962C8B-B14F-4D97-AF65-F5344CB8AC3E}">
        <p14:creationId xmlns:p14="http://schemas.microsoft.com/office/powerpoint/2010/main" val="347942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8545D-C135-02D5-FA0D-FA05BC0580CE}"/>
              </a:ext>
            </a:extLst>
          </p:cNvPr>
          <p:cNvSpPr txBox="1"/>
          <p:nvPr/>
        </p:nvSpPr>
        <p:spPr>
          <a:xfrm>
            <a:off x="-20618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67A02-DB30-46CF-6E7B-39350782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62025"/>
            <a:ext cx="8026400" cy="4514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3560B1-1350-5000-E2F0-5699F77BD2E6}"/>
              </a:ext>
            </a:extLst>
          </p:cNvPr>
          <p:cNvSpPr txBox="1"/>
          <p:nvPr/>
        </p:nvSpPr>
        <p:spPr>
          <a:xfrm>
            <a:off x="8820150" y="1419225"/>
            <a:ext cx="251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POINTS:</a:t>
            </a:r>
          </a:p>
          <a:p>
            <a:r>
              <a:rPr lang="en-US" dirty="0"/>
              <a:t>1.THE TOTAL NUMBER OF CUSTOMER IN THE  DATA BASE IS IDENTIFIED BECAUSE SAKILA DATA BASE IS BASED OUT OF PEOPLE </a:t>
            </a:r>
          </a:p>
          <a:p>
            <a:r>
              <a:rPr lang="en-US" dirty="0"/>
              <a:t>2.THERE ARE 599 TOTAL CUSTOMERS IN THE DATA 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56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742B4-535E-7A8C-A661-311ED43E719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D8F8F-3A1A-1881-1260-111E58CD2610}"/>
              </a:ext>
            </a:extLst>
          </p:cNvPr>
          <p:cNvSpPr txBox="1"/>
          <p:nvPr/>
        </p:nvSpPr>
        <p:spPr>
          <a:xfrm>
            <a:off x="842838" y="1089109"/>
            <a:ext cx="10559332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Learning tool: The Sakila Database serves as an effective educational tool for individuals to gain hands-on experience in working with a relational database, allowing them to understand database design, implementation, and querying.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Comprehensive schema: The database's well-structured schema provides a diverse range of tables, including those for films, actors, customers, stores, and rentals, enabling users to practice various types of SQL queries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Real-world relevance: The Sakila Database reflects a simplified yet realistic model of a DVD rental store, making it relevant for individuals aspiring to work in fields related to data management, software development, and analytics.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Query practice: Users can practice a wide range of SQL queries, including basic retrieval, filtering, joining, and aggregating data, enabling them to refine their skills and understanding of database operations.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Understanding relationships: The database's schema illustrates different types of relationships between entities, helping users grasp the concept of data normalization and the importance of maintaining data integrity.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2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291C7-2F1E-4102-D67C-9133F1EC5183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04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85E5E-1C1B-8984-8916-76977B4D526E}"/>
              </a:ext>
            </a:extLst>
          </p:cNvPr>
          <p:cNvSpPr txBox="1"/>
          <p:nvPr/>
        </p:nvSpPr>
        <p:spPr>
          <a:xfrm>
            <a:off x="1613646" y="0"/>
            <a:ext cx="8328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 IN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5D248-C070-9C4F-4534-DAB1FEBA18D7}"/>
              </a:ext>
            </a:extLst>
          </p:cNvPr>
          <p:cNvSpPr txBox="1"/>
          <p:nvPr/>
        </p:nvSpPr>
        <p:spPr>
          <a:xfrm>
            <a:off x="0" y="1004046"/>
            <a:ext cx="1211131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 QUESTIONS AND ANSWERS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1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144CA-4D6B-E72B-D352-3F42EADC0129}"/>
              </a:ext>
            </a:extLst>
          </p:cNvPr>
          <p:cNvSpPr txBox="1"/>
          <p:nvPr/>
        </p:nvSpPr>
        <p:spPr>
          <a:xfrm>
            <a:off x="-179294" y="-986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93CE6-4730-700A-618A-D447219A8434}"/>
              </a:ext>
            </a:extLst>
          </p:cNvPr>
          <p:cNvSpPr txBox="1"/>
          <p:nvPr/>
        </p:nvSpPr>
        <p:spPr>
          <a:xfrm>
            <a:off x="143435" y="911312"/>
            <a:ext cx="11905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Movie rental data analysis in SQL involves examining and extracting insights from a dataset related to movie rentals.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data could be from a database that records customer transactions, rental details, and movie information.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(Structured Query Language) is a powerful tool for managing and analyzing such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Movie rental data analysis in SQL can provide valuable information for businesses in the entertainment industry, including movie rental stores or streaming platforms, to make data-driven decisions and improve their services.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effectLst/>
                <a:latin typeface="Söhne"/>
              </a:rPr>
              <a:t>The Sakila Database is a commonly used sample database that provides a realistic and comprehensive schema for practicing and learning various aspects of relational database management systems (RDBMS) and SQL. It was created by the MySQL team to serve as a practical resource for developers, students, and educators who are interested in understanding database concepts and gaining hands-on experience in SQL query writing.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D74BE-AFBB-7872-6157-A1D5D057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6" y="3638365"/>
            <a:ext cx="4119458" cy="276461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02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1B55B-0CBD-6F9B-7DE2-E219345AA77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3A89A-9B6B-FF41-D9C9-0025E9ECE209}"/>
              </a:ext>
            </a:extLst>
          </p:cNvPr>
          <p:cNvSpPr txBox="1"/>
          <p:nvPr/>
        </p:nvSpPr>
        <p:spPr>
          <a:xfrm>
            <a:off x="1323975" y="847725"/>
            <a:ext cx="96488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Understanding database structure: Sakila Database helps in understanding the structure of a typical relational database system, including tables, relationships, and data types.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Practicing SQL queries: Users can practice and enhance their SQL skills by writing and executing various types of SQL queries, including SELECT, INSERT, UPDATE, and DELETE statements.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Learning database management concepts: Sakila Database enables users to learn essential database management concepts such as data retrieval, data manipulation, data modeling, and database normalization.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Analyzing data: Users can learn to analyze data by using SQL queries to retrieve specific information, perform calculations, and generate meaningful insights from the database.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Understanding database relationships: Sakila Database provides examples of various types of database relationships, including one-to-one, one-to-many, and many-to-many relationships, allowing users to comprehend these concepts practically.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Exploring database functions: Users can explore and practice various database functions, such as aggregate functions, string functions, and date functions, to manipulate and process data within the database.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569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0FEF3-739A-51B8-B36D-C881AB1CC913}"/>
              </a:ext>
            </a:extLst>
          </p:cNvPr>
          <p:cNvSpPr txBox="1"/>
          <p:nvPr/>
        </p:nvSpPr>
        <p:spPr>
          <a:xfrm>
            <a:off x="0" y="-986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 QUESTIONS AND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33F30-CEE0-8BCE-481B-804E1B00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6" y="846603"/>
            <a:ext cx="5185721" cy="17977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E922C-DBD6-DF75-57D6-BB6F18419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" t="12765" b="355"/>
          <a:stretch/>
        </p:blipFill>
        <p:spPr>
          <a:xfrm>
            <a:off x="6156089" y="841112"/>
            <a:ext cx="4997344" cy="199598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67064-FA57-7A21-8417-680E90CD5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7"/>
          <a:stretch/>
        </p:blipFill>
        <p:spPr>
          <a:xfrm>
            <a:off x="359316" y="3328510"/>
            <a:ext cx="5069852" cy="19250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CEC77-4E32-D562-6058-46EAE9CFD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90" y="3269343"/>
            <a:ext cx="4783760" cy="20512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75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09369-6B8A-7C0D-000C-5F77ACB7D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" t="15533" r="421" b="1956"/>
          <a:stretch/>
        </p:blipFill>
        <p:spPr>
          <a:xfrm>
            <a:off x="161364" y="80681"/>
            <a:ext cx="6284259" cy="217842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97863-FB43-444C-9117-31EA2DEF4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" t="18175" b="3260"/>
          <a:stretch/>
        </p:blipFill>
        <p:spPr>
          <a:xfrm>
            <a:off x="125506" y="2366683"/>
            <a:ext cx="6320117" cy="236668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9F758-BD81-82F1-E5B2-4395D7189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15"/>
          <a:stretch/>
        </p:blipFill>
        <p:spPr>
          <a:xfrm>
            <a:off x="116540" y="4840942"/>
            <a:ext cx="6302190" cy="12192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EB5FB-C718-43AC-64A9-B4B05DAD2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06" y="71718"/>
            <a:ext cx="5558118" cy="21963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8CC47-215E-3D77-E8C7-A85FC9D6C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349" y="2359119"/>
            <a:ext cx="5553076" cy="236528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2F408-4B45-0076-2893-9FA95B41E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143" y="4831976"/>
            <a:ext cx="5555316" cy="122816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8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20B48-E65D-9252-F234-7BD4FA371E6A}"/>
              </a:ext>
            </a:extLst>
          </p:cNvPr>
          <p:cNvSpPr txBox="1"/>
          <p:nvPr/>
        </p:nvSpPr>
        <p:spPr>
          <a:xfrm>
            <a:off x="-107577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5B4A9-D43F-C00B-8E4C-A279FBFD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7" y="779929"/>
            <a:ext cx="2268070" cy="203498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B76C95-B4D6-BAE6-D9C0-8A77CCCFC154}"/>
              </a:ext>
            </a:extLst>
          </p:cNvPr>
          <p:cNvSpPr txBox="1"/>
          <p:nvPr/>
        </p:nvSpPr>
        <p:spPr>
          <a:xfrm>
            <a:off x="797859" y="457199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BA90A-3B02-E903-5FCE-6A71FA9361E6}"/>
              </a:ext>
            </a:extLst>
          </p:cNvPr>
          <p:cNvSpPr txBox="1"/>
          <p:nvPr/>
        </p:nvSpPr>
        <p:spPr>
          <a:xfrm>
            <a:off x="4285130" y="1147481"/>
            <a:ext cx="7664823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task 1 actor table is used.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First name and last name has been used.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To join the two columns I have used concatenate function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This columns shows full name of the actors.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B9961-3E94-D580-F4AA-DDFB07F0A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30"/>
          <a:stretch/>
        </p:blipFill>
        <p:spPr>
          <a:xfrm>
            <a:off x="91129" y="3268944"/>
            <a:ext cx="1855696" cy="257287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EA594-B847-7EF3-0714-D81ADC258742}"/>
              </a:ext>
            </a:extLst>
          </p:cNvPr>
          <p:cNvSpPr txBox="1"/>
          <p:nvPr/>
        </p:nvSpPr>
        <p:spPr>
          <a:xfrm>
            <a:off x="252494" y="2989699"/>
            <a:ext cx="1532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2.1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674B4-FA12-3873-C854-E6897C5CE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047" y="3343835"/>
            <a:ext cx="1628775" cy="257287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F22FC1-E7E9-E5BA-6392-786E038774ED}"/>
              </a:ext>
            </a:extLst>
          </p:cNvPr>
          <p:cNvSpPr txBox="1"/>
          <p:nvPr/>
        </p:nvSpPr>
        <p:spPr>
          <a:xfrm>
            <a:off x="2632895" y="2989698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BFC0D-685D-A747-754C-C763D264ED50}"/>
              </a:ext>
            </a:extLst>
          </p:cNvPr>
          <p:cNvSpPr txBox="1"/>
          <p:nvPr/>
        </p:nvSpPr>
        <p:spPr>
          <a:xfrm>
            <a:off x="4329952" y="3585883"/>
            <a:ext cx="7637930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2.1 and 2.2  actor table is used.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First name has been used.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To calculate the count I have used count aggregation, group by and having clause.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2.1 shows the count of first name.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2.2 shows the first name who having count 1</a:t>
            </a:r>
          </a:p>
        </p:txBody>
      </p:sp>
    </p:spTree>
    <p:extLst>
      <p:ext uri="{BB962C8B-B14F-4D97-AF65-F5344CB8AC3E}">
        <p14:creationId xmlns:p14="http://schemas.microsoft.com/office/powerpoint/2010/main" val="322555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555B9-5AC0-209A-5318-0D94ECDC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8" y="282108"/>
            <a:ext cx="1737193" cy="257763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72DBC-30A3-C644-10D0-D3F86097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36" y="317407"/>
            <a:ext cx="1752600" cy="253336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A6FF-C9B7-4864-7C93-1A86B3105D51}"/>
              </a:ext>
            </a:extLst>
          </p:cNvPr>
          <p:cNvSpPr txBox="1"/>
          <p:nvPr/>
        </p:nvSpPr>
        <p:spPr>
          <a:xfrm>
            <a:off x="-251012" y="0"/>
            <a:ext cx="265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3.1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0DC0E-E5A8-8130-08A1-51D62E2169C7}"/>
              </a:ext>
            </a:extLst>
          </p:cNvPr>
          <p:cNvSpPr txBox="1"/>
          <p:nvPr/>
        </p:nvSpPr>
        <p:spPr>
          <a:xfrm>
            <a:off x="2160495" y="0"/>
            <a:ext cx="183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3.2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0B4B7-C016-076F-3A90-105255ADA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4" y="3372129"/>
            <a:ext cx="638175" cy="26955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30B99-937F-883F-77E3-793BE9D98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4"/>
          <a:stretch/>
        </p:blipFill>
        <p:spPr>
          <a:xfrm>
            <a:off x="1518677" y="3361765"/>
            <a:ext cx="638175" cy="270089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9B4E8-BA5E-86CC-0AB4-78530DD93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63" y="3370729"/>
            <a:ext cx="657225" cy="269137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579ED0-7E71-31AD-8715-8046C7891060}"/>
              </a:ext>
            </a:extLst>
          </p:cNvPr>
          <p:cNvSpPr txBox="1"/>
          <p:nvPr/>
        </p:nvSpPr>
        <p:spPr>
          <a:xfrm>
            <a:off x="-71717" y="3056964"/>
            <a:ext cx="157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4.1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38962-3E40-A213-206A-3AD0942D756B}"/>
              </a:ext>
            </a:extLst>
          </p:cNvPr>
          <p:cNvSpPr txBox="1"/>
          <p:nvPr/>
        </p:nvSpPr>
        <p:spPr>
          <a:xfrm>
            <a:off x="-105335" y="3087451"/>
            <a:ext cx="6225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4.3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F85C24-29D6-EAA7-02E7-C67BDE46A14F}"/>
              </a:ext>
            </a:extLst>
          </p:cNvPr>
          <p:cNvSpPr txBox="1"/>
          <p:nvPr/>
        </p:nvSpPr>
        <p:spPr>
          <a:xfrm>
            <a:off x="-1288678" y="3078486"/>
            <a:ext cx="6225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4.2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091A1-867A-049D-A68E-C0EA1AA31FA6}"/>
              </a:ext>
            </a:extLst>
          </p:cNvPr>
          <p:cNvSpPr txBox="1"/>
          <p:nvPr/>
        </p:nvSpPr>
        <p:spPr>
          <a:xfrm>
            <a:off x="4294094" y="817167"/>
            <a:ext cx="7799293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3.1 and 3.2  actor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Last name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To calculate the count I have used count aggregation, group by and having clause.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3.1 shows the count of last name.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3.2 shows the last name who having count 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7E7BC-EF55-8945-BCD0-A01E8658B84A}"/>
              </a:ext>
            </a:extLst>
          </p:cNvPr>
          <p:cNvSpPr txBox="1"/>
          <p:nvPr/>
        </p:nvSpPr>
        <p:spPr>
          <a:xfrm>
            <a:off x="4312025" y="3514164"/>
            <a:ext cx="771861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4.1,4.2 and 4.3  film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all the 3 tasks rating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where clause and not ,or logical operator has been used.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4.1 shows the rating = R.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.2 shows the not rating = R.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3.The tasks 4.3 shows the both PG OR PG – 13.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4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7C988-9A1F-B0C6-870F-5D849552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2" y="331414"/>
            <a:ext cx="1228725" cy="265383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3F6AB-DA2B-0625-603A-7B1108A2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43" y="331694"/>
            <a:ext cx="1276350" cy="264458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BC9C9-7B45-9CF5-62DB-85024A668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183" y="331695"/>
            <a:ext cx="2755805" cy="263562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756F1-E2F1-B443-AAE3-944F5069116E}"/>
              </a:ext>
            </a:extLst>
          </p:cNvPr>
          <p:cNvSpPr txBox="1"/>
          <p:nvPr/>
        </p:nvSpPr>
        <p:spPr>
          <a:xfrm>
            <a:off x="-268942" y="0"/>
            <a:ext cx="201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5.1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18ABB-A316-BF40-EC23-22A26C72A55B}"/>
              </a:ext>
            </a:extLst>
          </p:cNvPr>
          <p:cNvSpPr txBox="1"/>
          <p:nvPr/>
        </p:nvSpPr>
        <p:spPr>
          <a:xfrm>
            <a:off x="1425389" y="0"/>
            <a:ext cx="1568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5.2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8F2BE-169C-8212-51C9-9EE4FDBAE9FE}"/>
              </a:ext>
            </a:extLst>
          </p:cNvPr>
          <p:cNvSpPr txBox="1"/>
          <p:nvPr/>
        </p:nvSpPr>
        <p:spPr>
          <a:xfrm>
            <a:off x="3245222" y="0"/>
            <a:ext cx="2384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5.3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445084-0BF8-9025-23B2-15C431070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76" y="3673287"/>
            <a:ext cx="2714625" cy="149934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534C4E-8353-0F1D-EA9C-D51EB2536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629" y="3406588"/>
            <a:ext cx="1857375" cy="265019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9E49DC-D43B-047A-BA7B-A879EDF729BB}"/>
              </a:ext>
            </a:extLst>
          </p:cNvPr>
          <p:cNvSpPr txBox="1"/>
          <p:nvPr/>
        </p:nvSpPr>
        <p:spPr>
          <a:xfrm>
            <a:off x="959225" y="3343836"/>
            <a:ext cx="104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A0920-B79A-EB69-87D3-C8093B7C3F21}"/>
              </a:ext>
            </a:extLst>
          </p:cNvPr>
          <p:cNvSpPr txBox="1"/>
          <p:nvPr/>
        </p:nvSpPr>
        <p:spPr>
          <a:xfrm>
            <a:off x="3881719" y="3101788"/>
            <a:ext cx="104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FD193A-DE14-5217-72DD-C68B80E83D35}"/>
              </a:ext>
            </a:extLst>
          </p:cNvPr>
          <p:cNvSpPr txBox="1"/>
          <p:nvPr/>
        </p:nvSpPr>
        <p:spPr>
          <a:xfrm>
            <a:off x="5997388" y="221466"/>
            <a:ext cx="6051177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5.1,5.2 and 5.3  film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all the 3 tasks replacement cost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where ,order by clause and between, desc ,and operator has been used.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5.1 shows the replacement cost &lt;=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5.2 shows the replacement cost between 11 and 20.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3.The tasks 5.3 shows the title and replacement cost in descending order.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AA3E89-4E01-3DF5-9AC3-EFD4B561E682}"/>
              </a:ext>
            </a:extLst>
          </p:cNvPr>
          <p:cNvSpPr txBox="1"/>
          <p:nvPr/>
        </p:nvSpPr>
        <p:spPr>
          <a:xfrm>
            <a:off x="5629834" y="3657600"/>
            <a:ext cx="6490447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For the task 6 and 7 film table is used.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NAME : For all the 2 tasks title has been used.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: I have used join and on ,group by ,order by ,where clause ,like ,or operator is used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INTERPRETATION : 1.The task 6 shows the title ,sort in descending order and count of actor limit till 3.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task 7 shows the title starting from the letter K and Q.</a:t>
            </a:r>
          </a:p>
        </p:txBody>
      </p:sp>
    </p:spTree>
    <p:extLst>
      <p:ext uri="{BB962C8B-B14F-4D97-AF65-F5344CB8AC3E}">
        <p14:creationId xmlns:p14="http://schemas.microsoft.com/office/powerpoint/2010/main" val="137315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2253</TotalTime>
  <Words>1400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Wingdings</vt:lpstr>
      <vt:lpstr>Office Theme</vt:lpstr>
      <vt:lpstr>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AVINAASH ALFRED</dc:creator>
  <cp:lastModifiedBy>avinaash alfred</cp:lastModifiedBy>
  <cp:revision>19</cp:revision>
  <dcterms:created xsi:type="dcterms:W3CDTF">2023-10-30T13:35:03Z</dcterms:created>
  <dcterms:modified xsi:type="dcterms:W3CDTF">2023-11-05T07:09:48Z</dcterms:modified>
</cp:coreProperties>
</file>